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FE37AF-84BF-467E-9136-57FCD22437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A8FE37AF-84BF-467E-9136-57FCD22437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A8FE37AF-84BF-467E-9136-57FCD22437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A8FE37AF-84BF-467E-9136-57FCD22437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A8FE37AF-84BF-467E-9136-57FCD22437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A8FE37AF-84BF-467E-9136-57FCD22437E2}"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A8FE37AF-84BF-467E-9136-57FCD22437E2}"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FE37AF-84BF-467E-9136-57FCD22437E2}"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FE37AF-84BF-467E-9136-57FCD22437E2}"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A8FE37AF-84BF-467E-9136-57FCD22437E2}"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A8FE37AF-84BF-467E-9136-57FCD22437E2}"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1B3F3D-DA9E-40A5-9ACF-6E78A89AE25F}"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E37AF-84BF-467E-9136-57FCD22437E2}"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1B3F3D-DA9E-40A5-9ACF-6E78A89AE25F}"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0"/>
            <a:ext cx="7772400" cy="1470025"/>
          </a:xfrm>
        </p:spPr>
        <p:txBody>
          <a:bodyPr>
            <a:normAutofit/>
          </a:bodyPr>
          <a:lstStyle/>
          <a:p>
            <a:r>
              <a:rPr lang="en-US" b="1" i="1" dirty="0" smtClean="0"/>
              <a:t>What are </a:t>
            </a:r>
            <a:r>
              <a:rPr lang="en-US" b="1" i="1" dirty="0"/>
              <a:t>Soft Skills</a:t>
            </a:r>
            <a:r>
              <a:rPr lang="en-US" b="1" i="1" dirty="0" smtClean="0"/>
              <a:t>?</a:t>
            </a:r>
            <a:br>
              <a:rPr lang="en-US" b="1" i="1" dirty="0"/>
            </a:br>
            <a:endParaRPr lang="en-US" b="1" i="1" dirty="0"/>
          </a:p>
        </p:txBody>
      </p:sp>
      <p:sp>
        <p:nvSpPr>
          <p:cNvPr id="3" name="Subtitle 2"/>
          <p:cNvSpPr>
            <a:spLocks noGrp="1"/>
          </p:cNvSpPr>
          <p:nvPr>
            <p:ph type="subTitle" idx="1"/>
          </p:nvPr>
        </p:nvSpPr>
        <p:spPr/>
        <p:txBody>
          <a:bodyPr/>
          <a:lstStyle/>
          <a:p>
            <a:endParaRPr lang="en-US" dirty="0"/>
          </a:p>
        </p:txBody>
      </p:sp>
      <p:pic>
        <p:nvPicPr>
          <p:cNvPr id="5" name="Picture 4" descr="soft-skill-hush.jpg"/>
          <p:cNvPicPr>
            <a:picLocks noChangeAspect="1"/>
          </p:cNvPicPr>
          <p:nvPr/>
        </p:nvPicPr>
        <p:blipFill>
          <a:blip r:embed="rId1"/>
          <a:stretch>
            <a:fillRect/>
          </a:stretch>
        </p:blipFill>
        <p:spPr>
          <a:xfrm>
            <a:off x="762000" y="2286000"/>
            <a:ext cx="7620000" cy="4000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r>
              <a:rPr lang="en-US" b="1" dirty="0" smtClean="0"/>
              <a:t>5.</a:t>
            </a:r>
            <a:r>
              <a:rPr lang="en-US" b="1" dirty="0"/>
              <a:t> Interpersonal Skills</a:t>
            </a:r>
            <a:r>
              <a:rPr lang="en-US" b="1" dirty="0" smtClean="0"/>
              <a:t>.</a:t>
            </a:r>
            <a:endParaRPr lang="en-US" b="1" dirty="0" smtClean="0"/>
          </a:p>
          <a:p>
            <a:pPr>
              <a:buNone/>
            </a:pPr>
            <a:r>
              <a:rPr lang="en-US" dirty="0" smtClean="0"/>
              <a:t>This includes </a:t>
            </a:r>
            <a:r>
              <a:rPr lang="en-US" dirty="0"/>
              <a:t>the ability to </a:t>
            </a:r>
            <a:r>
              <a:rPr lang="en-US" dirty="0" smtClean="0"/>
              <a:t>build, develop and </a:t>
            </a:r>
            <a:r>
              <a:rPr lang="en-US" dirty="0"/>
              <a:t>maintain </a:t>
            </a:r>
            <a:r>
              <a:rPr lang="en-US" dirty="0" smtClean="0"/>
              <a:t>relationships. </a:t>
            </a:r>
            <a:endParaRPr lang="en-US" b="1" dirty="0" smtClean="0"/>
          </a:p>
          <a:p>
            <a:endParaRPr lang="en-US" dirty="0"/>
          </a:p>
          <a:p>
            <a:endParaRPr lang="en-US" dirty="0"/>
          </a:p>
        </p:txBody>
      </p:sp>
      <p:pic>
        <p:nvPicPr>
          <p:cNvPr id="4" name="Picture 3" descr="soft-skills-9-638.jpg"/>
          <p:cNvPicPr>
            <a:picLocks noChangeAspect="1"/>
          </p:cNvPicPr>
          <p:nvPr/>
        </p:nvPicPr>
        <p:blipFill>
          <a:blip r:embed="rId1"/>
          <a:stretch>
            <a:fillRect/>
          </a:stretch>
        </p:blipFill>
        <p:spPr>
          <a:xfrm>
            <a:off x="838200" y="2667000"/>
            <a:ext cx="7467600" cy="3810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19800"/>
          </a:xfrm>
        </p:spPr>
        <p:txBody>
          <a:bodyPr>
            <a:normAutofit fontScale="92500" lnSpcReduction="10000"/>
          </a:bodyPr>
          <a:lstStyle/>
          <a:p>
            <a:r>
              <a:rPr lang="en-US" b="1" dirty="0" smtClean="0"/>
              <a:t>6. Self-Motivation</a:t>
            </a:r>
            <a:endParaRPr lang="en-US" b="1" dirty="0" smtClean="0"/>
          </a:p>
          <a:p>
            <a:pPr>
              <a:buNone/>
            </a:pPr>
            <a:r>
              <a:rPr lang="en-US" dirty="0"/>
              <a:t>To demonstrate your motivation, think about these keys skills:</a:t>
            </a:r>
            <a:endParaRPr lang="en-US" dirty="0"/>
          </a:p>
          <a:p>
            <a:r>
              <a:rPr lang="en-US" dirty="0"/>
              <a:t>Positivity</a:t>
            </a:r>
            <a:endParaRPr lang="en-US" dirty="0"/>
          </a:p>
          <a:p>
            <a:r>
              <a:rPr lang="en-US" dirty="0"/>
              <a:t>Ambition</a:t>
            </a:r>
            <a:endParaRPr lang="en-US" dirty="0"/>
          </a:p>
          <a:p>
            <a:r>
              <a:rPr lang="en-US" dirty="0"/>
              <a:t>Commitment</a:t>
            </a:r>
            <a:endParaRPr lang="en-US" dirty="0"/>
          </a:p>
          <a:p>
            <a:r>
              <a:rPr lang="en-US" b="1" dirty="0" smtClean="0"/>
              <a:t>7.Work </a:t>
            </a:r>
            <a:r>
              <a:rPr lang="en-US" b="1" dirty="0"/>
              <a:t>ethic</a:t>
            </a:r>
            <a:endParaRPr lang="en-US" b="1" dirty="0"/>
          </a:p>
          <a:p>
            <a:pPr>
              <a:buNone/>
            </a:pPr>
            <a:r>
              <a:rPr lang="en-US" dirty="0"/>
              <a:t>Work ethic is the ability to </a:t>
            </a:r>
            <a:r>
              <a:rPr lang="en-US" dirty="0" smtClean="0"/>
              <a:t>follow duties </a:t>
            </a:r>
            <a:r>
              <a:rPr lang="en-US" dirty="0"/>
              <a:t>in a timely, quality manner. A strong work ethic will help ensure you develop a positive relationship with </a:t>
            </a:r>
            <a:r>
              <a:rPr lang="en-US" dirty="0" smtClean="0"/>
              <a:t>your colleagues</a:t>
            </a:r>
            <a:r>
              <a:rPr lang="en-US" dirty="0"/>
              <a:t>, even when you are still developing technical skills in a new job.</a:t>
            </a:r>
            <a:endParaRPr lang="en-US" b="1" dirty="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b="1" dirty="0" smtClean="0"/>
              <a:t>8.Creativity</a:t>
            </a:r>
            <a:endParaRPr lang="en-US" b="1" dirty="0"/>
          </a:p>
          <a:p>
            <a:pPr>
              <a:buNone/>
            </a:pPr>
            <a:r>
              <a:rPr lang="en-US" dirty="0"/>
              <a:t>Employees with creativity can find new ways to perform </a:t>
            </a:r>
            <a:r>
              <a:rPr lang="en-US" dirty="0" smtClean="0"/>
              <a:t>tasks. Creativity skills are Curiosity, Learning </a:t>
            </a:r>
            <a:r>
              <a:rPr lang="en-US" dirty="0"/>
              <a:t>from </a:t>
            </a:r>
            <a:r>
              <a:rPr lang="en-US" dirty="0" smtClean="0"/>
              <a:t>others and Open-mindedness.</a:t>
            </a:r>
            <a:endParaRPr lang="en-US" dirty="0" smtClean="0"/>
          </a:p>
          <a:p>
            <a:endParaRPr lang="en-US" dirty="0"/>
          </a:p>
          <a:p>
            <a:endParaRPr lang="en-US" dirty="0"/>
          </a:p>
        </p:txBody>
      </p:sp>
      <p:pic>
        <p:nvPicPr>
          <p:cNvPr id="4" name="Picture 3" descr="soft-skills-11-638.jpg"/>
          <p:cNvPicPr>
            <a:picLocks noChangeAspect="1"/>
          </p:cNvPicPr>
          <p:nvPr/>
        </p:nvPicPr>
        <p:blipFill>
          <a:blip r:embed="rId1"/>
          <a:stretch>
            <a:fillRect/>
          </a:stretch>
        </p:blipFill>
        <p:spPr>
          <a:xfrm>
            <a:off x="1066800" y="2895600"/>
            <a:ext cx="7086600" cy="341947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endParaRPr lang="en-US" b="1" dirty="0"/>
          </a:p>
        </p:txBody>
      </p:sp>
      <p:sp>
        <p:nvSpPr>
          <p:cNvPr id="3" name="Content Placeholder 2"/>
          <p:cNvSpPr>
            <a:spLocks noGrp="1"/>
          </p:cNvSpPr>
          <p:nvPr>
            <p:ph idx="1"/>
          </p:nvPr>
        </p:nvSpPr>
        <p:spPr/>
        <p:txBody>
          <a:bodyPr/>
          <a:lstStyle/>
          <a:p>
            <a:r>
              <a:rPr lang="en-US" dirty="0" smtClean="0"/>
              <a:t>Strong </a:t>
            </a:r>
            <a:r>
              <a:rPr lang="en-US" dirty="0"/>
              <a:t>soft skills will make you the kind of worker employers want to hire, keep and promote. It’s important to highlight the soft skills you have at all stages of the job search process, and continue developing those skills once you find the job you’re looking for</a:t>
            </a:r>
            <a:r>
              <a:rPr lang="en-US" dirty="0" smtClean="0"/>
              <a:t>.</a:t>
            </a:r>
            <a:r>
              <a:rPr lang="en-US" dirty="0"/>
              <a:t> All soft skills will improve with practice.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Soft skills: </a:t>
            </a:r>
            <a:endParaRPr lang="en-US" b="1"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r>
              <a:rPr lang="en-US" dirty="0" smtClean="0">
                <a:sym typeface="+mn-ea"/>
              </a:rPr>
              <a:t>Soft skills characterize how a person interacts in his or her relationships with others. </a:t>
            </a:r>
            <a:r>
              <a:rPr lang="en-US" dirty="0" smtClean="0"/>
              <a:t>Soft skills are the personal attributes, personality traits, and communication abilities needed for success on the job. </a:t>
            </a:r>
            <a:r>
              <a:rPr lang="en-US" dirty="0"/>
              <a:t>Interpersonal skills and communication skills are more specific categories of soft skills that many employers look for in job candidates</a:t>
            </a:r>
            <a:r>
              <a:rPr lang="en-US" dirty="0" smtClean="0"/>
              <a:t>.</a:t>
            </a:r>
            <a:endParaRPr lang="en-US" dirty="0" smtClean="0"/>
          </a:p>
          <a:p>
            <a:r>
              <a:rPr lang="en-US" dirty="0"/>
              <a:t>Soft skills relate to your attitudes.  As soft skills are less about your qualifications and more </a:t>
            </a:r>
            <a:r>
              <a:rPr lang="en-US" dirty="0" smtClean="0"/>
              <a:t>personality-driven.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endParaRPr lang="en-US" dirty="0" smtClean="0"/>
          </a:p>
          <a:p>
            <a:r>
              <a:rPr lang="en-US" dirty="0" smtClean="0"/>
              <a:t>According to </a:t>
            </a:r>
            <a:r>
              <a:rPr lang="en-US" dirty="0"/>
              <a:t>Kathy Robinson</a:t>
            </a:r>
            <a:r>
              <a:rPr lang="en-US" dirty="0" smtClean="0"/>
              <a:t> “Soft </a:t>
            </a:r>
            <a:r>
              <a:rPr lang="en-US" dirty="0"/>
              <a:t>skills are key to building relationships, gaining visibility, and creating more opportunities for advancement,” </a:t>
            </a:r>
            <a:endParaRPr lang="en-US" dirty="0" smtClean="0"/>
          </a:p>
          <a:p>
            <a:r>
              <a:rPr lang="en-US" dirty="0" smtClean="0"/>
              <a:t>Some </a:t>
            </a:r>
            <a:r>
              <a:rPr lang="en-US" dirty="0"/>
              <a:t>examples of soft skills include analytical thinking, communication, and leadership.</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906c83359a7cd1ffd3e5834aab0c3293.png"/>
          <p:cNvPicPr>
            <a:picLocks noGrp="1" noChangeAspect="1"/>
          </p:cNvPicPr>
          <p:nvPr>
            <p:ph idx="1"/>
          </p:nvPr>
        </p:nvPicPr>
        <p:blipFill>
          <a:blip r:embed="rId1"/>
          <a:stretch>
            <a:fillRect/>
          </a:stretch>
        </p:blipFill>
        <p:spPr>
          <a:xfrm>
            <a:off x="457200" y="457200"/>
            <a:ext cx="8229600" cy="6096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Why are soft skills important?</a:t>
            </a:r>
            <a:br>
              <a:rPr lang="en-US" b="1" dirty="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Soft </a:t>
            </a:r>
            <a:r>
              <a:rPr lang="en-US" dirty="0"/>
              <a:t>skills are important to the success of almost all employers. </a:t>
            </a:r>
            <a:r>
              <a:rPr lang="en-US" dirty="0" smtClean="0"/>
              <a:t> Soft </a:t>
            </a:r>
            <a:r>
              <a:rPr lang="en-US" dirty="0"/>
              <a:t>skills play an important role </a:t>
            </a:r>
            <a:r>
              <a:rPr lang="en-US" dirty="0" smtClean="0"/>
              <a:t>in </a:t>
            </a:r>
            <a:r>
              <a:rPr lang="en-US" dirty="0"/>
              <a:t>interviewing, and finding success in communicating with people at work and in other areas of your life. For example, as you look for jobs, you may find that many employers list specific soft skills on their job posts in the “required” or “desired” sections</a:t>
            </a:r>
            <a:r>
              <a:rPr lang="en-US" dirty="0" smtClean="0"/>
              <a:t>.</a:t>
            </a:r>
            <a:endParaRPr lang="en-US" dirty="0" smtClean="0"/>
          </a:p>
          <a:p>
            <a:r>
              <a:rPr lang="en-US" dirty="0"/>
              <a:t>Every job role requires some interaction with others, whether they are colleagues or customers, so soft skills will be important to most employers. </a:t>
            </a:r>
            <a:endParaRPr lang="en-US" dirty="0" smtClean="0"/>
          </a:p>
          <a:p>
            <a:r>
              <a:rPr lang="en-US" dirty="0"/>
              <a:t>A productive and healthy work environment depends on soft skills.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c50545a66a.jpg"/>
          <p:cNvPicPr>
            <a:picLocks noGrp="1" noChangeAspect="1"/>
          </p:cNvPicPr>
          <p:nvPr>
            <p:ph idx="1"/>
          </p:nvPr>
        </p:nvPicPr>
        <p:blipFill>
          <a:blip r:embed="rId1"/>
          <a:stretch>
            <a:fillRect/>
          </a:stretch>
        </p:blipFill>
        <p:spPr>
          <a:xfrm>
            <a:off x="762000" y="1295400"/>
            <a:ext cx="7924800" cy="4190999"/>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Soft skills for your career</a:t>
            </a:r>
            <a:br>
              <a:rPr lang="en-US" b="1" dirty="0"/>
            </a:br>
            <a:endParaRPr lang="en-US" b="1" dirty="0"/>
          </a:p>
        </p:txBody>
      </p:sp>
      <p:sp>
        <p:nvSpPr>
          <p:cNvPr id="3" name="Content Placeholder 2"/>
          <p:cNvSpPr>
            <a:spLocks noGrp="1"/>
          </p:cNvSpPr>
          <p:nvPr>
            <p:ph idx="1"/>
          </p:nvPr>
        </p:nvSpPr>
        <p:spPr/>
        <p:txBody>
          <a:bodyPr>
            <a:normAutofit fontScale="92500" lnSpcReduction="10000"/>
          </a:bodyPr>
          <a:lstStyle/>
          <a:p>
            <a:r>
              <a:rPr lang="en-US" b="1" dirty="0"/>
              <a:t>1. Leadership Skills.</a:t>
            </a:r>
            <a:endParaRPr lang="en-US" dirty="0"/>
          </a:p>
          <a:p>
            <a:r>
              <a:rPr lang="en-US" dirty="0"/>
              <a:t>Companies want employees who can supervise and direct other workers.  </a:t>
            </a:r>
            <a:r>
              <a:rPr lang="en-US" dirty="0" smtClean="0"/>
              <a:t>People </a:t>
            </a:r>
            <a:r>
              <a:rPr lang="en-US" dirty="0"/>
              <a:t>with good leadership skills will have a range of skills that are useful in the workplace, including:</a:t>
            </a:r>
            <a:endParaRPr lang="en-US" dirty="0"/>
          </a:p>
          <a:p>
            <a:r>
              <a:rPr lang="en-US" dirty="0"/>
              <a:t>A positive </a:t>
            </a:r>
            <a:r>
              <a:rPr lang="en-US" dirty="0" smtClean="0"/>
              <a:t>attitude.</a:t>
            </a:r>
            <a:endParaRPr lang="en-US" dirty="0"/>
          </a:p>
          <a:p>
            <a:r>
              <a:rPr lang="en-US" dirty="0"/>
              <a:t>The ability to make quick and effective </a:t>
            </a:r>
            <a:r>
              <a:rPr lang="en-US" dirty="0" smtClean="0"/>
              <a:t>decisions.</a:t>
            </a:r>
            <a:endParaRPr lang="en-US" dirty="0"/>
          </a:p>
          <a:p>
            <a:r>
              <a:rPr lang="en-US" dirty="0"/>
              <a:t>P</a:t>
            </a:r>
            <a:r>
              <a:rPr lang="en-US" dirty="0" smtClean="0"/>
              <a:t>roblem-solving </a:t>
            </a:r>
            <a:r>
              <a:rPr lang="en-US" dirty="0"/>
              <a:t>or conflict management </a:t>
            </a:r>
            <a:r>
              <a:rPr lang="en-US" dirty="0" smtClean="0"/>
              <a:t>skills.</a:t>
            </a:r>
            <a:endParaRPr lang="en-US" dirty="0"/>
          </a:p>
          <a:p>
            <a:r>
              <a:rPr lang="en-US" dirty="0"/>
              <a:t>The ability to communicate effectively</a:t>
            </a:r>
            <a:endParaRPr lang="en-US" dirty="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r>
              <a:rPr lang="en-US" b="1" dirty="0" smtClean="0"/>
              <a:t>2. </a:t>
            </a:r>
            <a:r>
              <a:rPr lang="en-US" b="1" dirty="0"/>
              <a:t>Communication Skills</a:t>
            </a:r>
            <a:r>
              <a:rPr lang="en-US" b="1" dirty="0" smtClean="0"/>
              <a:t>.</a:t>
            </a:r>
            <a:endParaRPr lang="en-US" b="1" dirty="0" smtClean="0"/>
          </a:p>
          <a:p>
            <a:r>
              <a:rPr lang="en-US" dirty="0" smtClean="0"/>
              <a:t>Communication is </a:t>
            </a:r>
            <a:r>
              <a:rPr lang="en-US" dirty="0"/>
              <a:t>one of the most important soft skills</a:t>
            </a:r>
            <a:r>
              <a:rPr lang="en-US" dirty="0" smtClean="0"/>
              <a:t>. Both written and verbal communication skills are important in the workplace because they set the tone for how people perceive you. They also improve your chances of building relationships with co-workers.</a:t>
            </a:r>
            <a:r>
              <a:rPr lang="en-US" dirty="0"/>
              <a:t> Able communicators can adjust their tone and style according to their </a:t>
            </a:r>
            <a:r>
              <a:rPr lang="en-US" dirty="0" smtClean="0"/>
              <a:t>audience. </a:t>
            </a:r>
            <a:endParaRPr lang="en-US" dirty="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92500" lnSpcReduction="10000"/>
          </a:bodyPr>
          <a:lstStyle/>
          <a:p>
            <a:r>
              <a:rPr lang="en-US" b="1" dirty="0" smtClean="0"/>
              <a:t>3. Teamwork</a:t>
            </a:r>
            <a:endParaRPr lang="en-US" dirty="0"/>
          </a:p>
          <a:p>
            <a:pPr>
              <a:buNone/>
            </a:pPr>
            <a:r>
              <a:rPr lang="en-US" dirty="0" smtClean="0"/>
              <a:t>Success </a:t>
            </a:r>
            <a:r>
              <a:rPr lang="en-US" dirty="0"/>
              <a:t>is the result of many people working towards a common goal</a:t>
            </a:r>
            <a:r>
              <a:rPr lang="en-US" dirty="0" smtClean="0"/>
              <a:t>. Employers look to team workers to help build a friendly office culture and being </a:t>
            </a:r>
            <a:r>
              <a:rPr lang="en-US" dirty="0"/>
              <a:t>able to collaborate well with your co-workers strengthens the quality of your work</a:t>
            </a:r>
            <a:r>
              <a:rPr lang="en-US" dirty="0" smtClean="0"/>
              <a:t>.</a:t>
            </a:r>
            <a:endParaRPr lang="en-US" dirty="0" smtClean="0"/>
          </a:p>
          <a:p>
            <a:r>
              <a:rPr lang="en-US" b="1" dirty="0" smtClean="0"/>
              <a:t>4. Problem-solving</a:t>
            </a:r>
            <a:endParaRPr lang="en-US" b="1" dirty="0" smtClean="0"/>
          </a:p>
          <a:p>
            <a:pPr>
              <a:buNone/>
            </a:pPr>
            <a:r>
              <a:rPr lang="en-US" dirty="0"/>
              <a:t>Employers highly value people who can resolve issues quickly and effectively.  The ability to use your knowledge to find answers to pressing problems and formulate workable solutions will demonstrate that you can handle – and excel in – your job.</a:t>
            </a:r>
            <a:endParaRPr lang="en-US" b="1"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3508</Words>
  <Application>WPS Presentation</Application>
  <PresentationFormat>On-screen Show (4:3)</PresentationFormat>
  <Paragraphs>59</Paragraphs>
  <Slides>13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13</vt:i4>
      </vt:variant>
    </vt:vector>
  </HeadingPairs>
  <TitlesOfParts>
    <vt:vector size="20" baseType="lpstr">
      <vt:lpstr>Arial</vt:lpstr>
      <vt:lpstr>SimSun</vt:lpstr>
      <vt:lpstr>Wingdings</vt:lpstr>
      <vt:lpstr>Calibri</vt:lpstr>
      <vt:lpstr>Microsoft YaHei</vt:lpstr>
      <vt:lpstr>Arial Unicode MS</vt:lpstr>
      <vt:lpstr>Office Theme</vt:lpstr>
      <vt:lpstr>What are Soft Skills? </vt:lpstr>
      <vt:lpstr>Soft skills: </vt:lpstr>
      <vt:lpstr>PowerPoint 演示文稿</vt:lpstr>
      <vt:lpstr>PowerPoint 演示文稿</vt:lpstr>
      <vt:lpstr>Why are soft skills important? </vt:lpstr>
      <vt:lpstr>PowerPoint 演示文稿</vt:lpstr>
      <vt:lpstr>Soft skills for your career </vt:lpstr>
      <vt:lpstr>PowerPoint 演示文稿</vt:lpstr>
      <vt:lpstr>PowerPoint 演示文稿</vt:lpstr>
      <vt:lpstr>PowerPoint 演示文稿</vt:lpstr>
      <vt:lpstr>PowerPoint 演示文稿</vt:lpstr>
      <vt:lpstr>PowerPoint 演示文稿</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Soft Skills? </dc:title>
  <dc:creator>HAMNA KHAN</dc:creator>
  <cp:lastModifiedBy>HAMNA KHAN</cp:lastModifiedBy>
  <cp:revision>3</cp:revision>
  <dcterms:created xsi:type="dcterms:W3CDTF">2020-03-11T17:37:00Z</dcterms:created>
  <dcterms:modified xsi:type="dcterms:W3CDTF">2020-03-25T09:37:38Z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1033-11.2.0.9232</vt:lpwstr>
  </property>
</Properties>
</file>